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3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5"/>
    <p:sldId id="258" r:id="rId4"/>
    <p:sldId id="259" r:id="rId3"/>
    <p:sldId id="260" r:id="rId2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  <p:sldId id="346" r:id="rId9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 autoAdjust="0"/>
  </p:normalViewPr>
  <p:slideViewPr>
    <p:cSldViewPr snapToGrid="0">
      <p:cViewPr>
        <p:scale>
          <a:sx n="150" d="100"/>
          <a:sy n="150" d="100"/>
        </p:scale>
        <p:origin x="94" y="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5.xml"/><Relationship Id="rId3" Type="http://schemas.openxmlformats.org/officeDocument/2006/relationships/slide" Target="slides/slide4.xml"/><Relationship Id="rId4" Type="http://schemas.openxmlformats.org/officeDocument/2006/relationships/slide" Target="slides/slide3.xml"/><Relationship Id="rId5" Type="http://schemas.openxmlformats.org/officeDocument/2006/relationships/slide" Target="slides/slide2.xml"/><Relationship Id="rId6" Type="http://schemas.openxmlformats.org/officeDocument/2006/relationships/slide" Target="slides/slide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slide" Target="slides/slide78.xml"/><Relationship Id="rId84" Type="http://schemas.openxmlformats.org/officeDocument/2006/relationships/slide" Target="slides/slide79.xml"/><Relationship Id="rId85" Type="http://schemas.openxmlformats.org/officeDocument/2006/relationships/slide" Target="slides/slide80.xml"/><Relationship Id="rId86" Type="http://schemas.openxmlformats.org/officeDocument/2006/relationships/slide" Target="slides/slide81.xml"/><Relationship Id="rId87" Type="http://schemas.openxmlformats.org/officeDocument/2006/relationships/slide" Target="slides/slide82.xml"/><Relationship Id="rId88" Type="http://schemas.openxmlformats.org/officeDocument/2006/relationships/slide" Target="slides/slide83.xml"/><Relationship Id="rId89" Type="http://schemas.openxmlformats.org/officeDocument/2006/relationships/slide" Target="slides/slide84.xml"/><Relationship Id="rId90" Type="http://schemas.openxmlformats.org/officeDocument/2006/relationships/slide" Target="slides/slide85.xml"/><Relationship Id="rId91" Type="http://schemas.openxmlformats.org/officeDocument/2006/relationships/slide" Target="slides/slide86.xml"/><Relationship Id="rId92" Type="http://schemas.openxmlformats.org/officeDocument/2006/relationships/slide" Target="slides/slide87.xml"/><Relationship Id="rId93" Type="http://schemas.openxmlformats.org/officeDocument/2006/relationships/slide" Target="slides/slide88.xml"/><Relationship Id="rId94" Type="http://schemas.openxmlformats.org/officeDocument/2006/relationships/slide" Target="slides/slide89.xml"/><Relationship Id="rId95" Type="http://schemas.openxmlformats.org/officeDocument/2006/relationships/slide" Target="slides/slide90.xml"/><Relationship Id="rId96" Type="http://schemas.openxmlformats.org/officeDocument/2006/relationships/slide" Target="slides/slide91.xml"/></Relationships>
</file>

<file path=ppt/media/image1.jpg>
</file>

<file path=ppt/media/image2.png>
</file>

<file path=ppt/media/image3.sv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82ED2-E285-3FB0-A5E5-C091EEDAD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 wrap="square" anchor="t" anchorCtr="0">
            <a:spAutoFit/>
          </a:bodyPr>
          <a:lstStyle>
            <a:lvl1pPr>
              <a:defRPr sz="28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8B890-7520-47FB-09AD-AB458B404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4562" y="1337388"/>
            <a:ext cx="3500746" cy="4937288"/>
          </a:xfrm>
        </p:spPr>
        <p:txBody>
          <a:bodyPr>
            <a:normAutofit/>
          </a:bodyPr>
          <a:lstStyle>
            <a:lvl1pPr marL="230400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400"/>
            </a:lvl1pPr>
            <a:lvl2pPr marL="5413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300"/>
            </a:lvl2pPr>
            <a:lvl3pPr marL="8080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100" b="0"/>
            </a:lvl3pPr>
            <a:lvl4pPr marL="10747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100"/>
            </a:lvl4pPr>
            <a:lvl5pPr marL="13414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1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ko-KR" altLang="en-US" dirty="0"/>
              <a:t>슬라이드 제목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286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0747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3414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naver.com" TargetMode="Externa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그럼 어떻게 공부할까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그럼 어떻게 공부할까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S.T.A.R 프레임워크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왜 내 GPT는 대답을 이상하게 할까?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왜 내 GPT는 대답을 이상하게 할까?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왜 내 GPT는 대답을 이상하게 할까?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>
                <a:latin typeface="Consolas"/>
              </a:rPr>
              <a:t>들어가며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LLM의 종류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오픈 AI와 일론 머스크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오픈 AI와 일론 머스크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미래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미래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i="1">
                <a:latin typeface="Consolas"/>
              </a:rPr>
              <a:t>강사</a:t>
            </a:r>
            <a:r>
              <a:rPr/>
              <a:t> </a:t>
            </a:r>
            <a:r>
              <a:rPr>
                <a:latin typeface="Consolas"/>
                <a:hlinkClick r:id="rId2"/>
              </a:rPr>
              <a:t>소개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ChatGPT 사용해보기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소개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소개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프롬프트 엔지니어링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엔지니어링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마크다운(Markdown)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마크다운(Markdown)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마크다운의 문법 소개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마크다운의 문법 소개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Markdown is the new MS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옵시디언 (Obsidian)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Mermaid.js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Obsidian과 GPT를 사용한 개인 지식DB 챗봇 구축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ChatGPT 고급 기능 소개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Custom Instruction &amp; Memory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Vision &amp; DALL-E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Browsing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Data Analysis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구성(Instruction)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구성(Instruction)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 App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실전 ChatGPT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이력서를 주고 물어보기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회사의 재무제표 분석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아보카도 가격 분석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스포티파이 곡 재생 데이터 분석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원영적사고 GPT 만들기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텍스트를 파워포인트 슬라이드로 만들기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엑셀에서 ChatGPT 활용하기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환각 (Hallucination)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엑셀에서 ChatGPT 활용하기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OpenAI API Key 발급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VBA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근태 체크 엑셀 매크로 만들기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파일명 변경 엑셀 만들기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ChatGPT와 생성형 AI에 대한 오해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ChatGPT를 엑셀에서 사용할 수 있도록 커스텀 함수 만들기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감사합니다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C072FA"/>
      </a:hlink>
      <a:folHlink>
        <a:srgbClr val="B26B02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56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D2Coding ligature</vt:lpstr>
      <vt:lpstr>KoPubWorld돋움체 Light</vt:lpstr>
      <vt:lpstr>KoPubWorld돋움체 Medium</vt:lpstr>
      <vt:lpstr>페이퍼로지 3 Light</vt:lpstr>
      <vt:lpstr>페이퍼로지 7 Bold</vt:lpstr>
      <vt:lpstr>Arial</vt:lpstr>
      <vt:lpstr>Cascadia Code</vt:lpstr>
      <vt:lpstr>Office Theme</vt:lpstr>
      <vt:lpstr>동해물과 백두산이</vt:lpstr>
      <vt:lpstr>동해물과 백두산이</vt:lpstr>
      <vt:lpstr>Inputoutput</vt:lpstr>
      <vt:lpstr>PowerPoint Presentation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73</cp:revision>
  <dcterms:created xsi:type="dcterms:W3CDTF">2024-02-09T18:46:30Z</dcterms:created>
  <dcterms:modified xsi:type="dcterms:W3CDTF">2025-03-22T11:34:10Z</dcterms:modified>
</cp:coreProperties>
</file>

<file path=docProps/thumbnail.jpeg>
</file>